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3" r:id="rId2"/>
    <p:sldId id="296" r:id="rId3"/>
    <p:sldId id="301" r:id="rId4"/>
    <p:sldId id="297" r:id="rId5"/>
    <p:sldId id="298" r:id="rId6"/>
    <p:sldId id="299" r:id="rId7"/>
    <p:sldId id="300" r:id="rId8"/>
    <p:sldId id="295" r:id="rId9"/>
    <p:sldId id="275" r:id="rId10"/>
  </p:sldIdLst>
  <p:sldSz cx="12192000" cy="6858000"/>
  <p:notesSz cx="6858000" cy="9144000"/>
  <p:embeddedFontLst>
    <p:embeddedFont>
      <p:font typeface="나눔고딕" panose="020B0600000101010101" charset="-127"/>
      <p:regular r:id="rId13"/>
      <p:bold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E1"/>
    <a:srgbClr val="CC7F2B"/>
    <a:srgbClr val="404040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3154" autoAdjust="0"/>
  </p:normalViewPr>
  <p:slideViewPr>
    <p:cSldViewPr snapToGrid="0">
      <p:cViewPr varScale="1">
        <p:scale>
          <a:sx n="103" d="100"/>
          <a:sy n="103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19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1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.post.naver.com/viewer/postView.nhn?volumeNo=22863350&amp;memberNo=22213349&amp;vTyp" TargetMode="External"/><Relationship Id="rId4" Type="http://schemas.openxmlformats.org/officeDocument/2006/relationships/hyperlink" Target="https://tv.kakao.com/channel/1449/cliplink/38960867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endParaRPr lang="en-US" altLang="ko-KR" sz="25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en-US" altLang="ko-KR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2019.12.03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80" y="288485"/>
            <a:ext cx="22546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364579"/>
            <a:ext cx="3544478" cy="517064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1.Rain?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r>
              <a:rPr lang="ko-KR" altLang="en-US" sz="2000" dirty="0" smtClean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</a:t>
            </a:r>
            <a:r>
              <a:rPr lang="ko-KR" altLang="en-US" sz="2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코드 설명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5.f1 score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사항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</a:t>
            </a:r>
            <a:r>
              <a:rPr lang="ko-KR" altLang="en-US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gggggg</a:t>
            </a:r>
            <a:endParaRPr lang="en-US" altLang="ko-KR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개발 일정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36018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612924" y="1230041"/>
            <a:ext cx="557907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대다수의 국민들은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일기예보로 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비가 오는지를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확인하여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우산을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준비한다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 기상청의 예측과 다른 날씨로 곤경에 처하는 상황이 발생하여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오보청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혹은 기상 </a:t>
            </a:r>
            <a:r>
              <a:rPr lang="ko-KR" altLang="en-US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중계청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＇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 별명이 생길 정도로 국민들의 불만과 민원이 많이 발생한다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년간의 기상청의 강수 유무 적중률은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45%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불과하여 조금 더 높은 적중률을 보여 줄 방법을 강구하기 위해 프로젝트를 시작하였다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2" y="1230041"/>
            <a:ext cx="6026293" cy="35025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2255" y="6211669"/>
            <a:ext cx="78547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://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tv.kakao.com/channel/1449/cliplink/389608677</a:t>
            </a:r>
            <a:endParaRPr lang="en-US" altLang="ko-KR" sz="12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        https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://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m.post.naver.com/viewer/postView.nhn?volumeNo=22863350&amp;memberNo=22213349&amp;vTyp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e=VERTICAL</a:t>
            </a:r>
            <a:endParaRPr lang="ko-KR" altLang="en-US" sz="12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동기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1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2040" y="1175187"/>
            <a:ext cx="108691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약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(2010.01~2019.11)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기상요소 값들이 포함된 누적데이터를 수집하여 가공한 전처리 데이터를 사용한다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가공이 완료된 전처리 데이터를 사용하여  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‘Random Forest’ 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사용하여 다음날 강수 유무를 예측하고자 한다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329345" y="185605"/>
            <a:ext cx="9000000" cy="720000"/>
            <a:chOff x="279918" y="242596"/>
            <a:chExt cx="9000000" cy="720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0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698157" y="1063526"/>
            <a:ext cx="4171760" cy="68579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시작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698156" y="2290016"/>
            <a:ext cx="4171761" cy="6838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기후 데이터 수집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693334" y="4645598"/>
            <a:ext cx="4176584" cy="6858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기후 데이터 가공</a:t>
            </a:r>
            <a:endParaRPr lang="ko-KR" altLang="en-US" sz="2800" b="1" dirty="0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7016974F-7864-46D2-B4D1-0BFC6E354DCB}"/>
              </a:ext>
            </a:extLst>
          </p:cNvPr>
          <p:cNvSpPr/>
          <p:nvPr/>
        </p:nvSpPr>
        <p:spPr>
          <a:xfrm>
            <a:off x="693334" y="3514135"/>
            <a:ext cx="4176584" cy="591152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일별 </a:t>
            </a:r>
            <a:r>
              <a:rPr lang="ko-KR" altLang="en-US" sz="2800" b="1" dirty="0" smtClean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기후 </a:t>
            </a: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</a:t>
            </a:r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693334" y="5876319"/>
            <a:ext cx="4176584" cy="549675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전처리 데이터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</a:p>
          </p:txBody>
        </p:sp>
      </p:grpSp>
      <p:sp>
        <p:nvSpPr>
          <p:cNvPr id="38" name="아래쪽 화살표 37"/>
          <p:cNvSpPr/>
          <p:nvPr/>
        </p:nvSpPr>
        <p:spPr>
          <a:xfrm>
            <a:off x="2460350" y="1918722"/>
            <a:ext cx="642551" cy="1732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2460349" y="3155033"/>
            <a:ext cx="642551" cy="1732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2460348" y="4300863"/>
            <a:ext cx="642551" cy="1732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아래쪽 화살표 41"/>
          <p:cNvSpPr/>
          <p:nvPr/>
        </p:nvSpPr>
        <p:spPr>
          <a:xfrm>
            <a:off x="2415041" y="5502849"/>
            <a:ext cx="642551" cy="1732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4961238" y="6132621"/>
            <a:ext cx="1241854" cy="1853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 flipV="1">
            <a:off x="6119332" y="2156254"/>
            <a:ext cx="83760" cy="39949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endCxn id="65" idx="1"/>
          </p:cNvCxnSpPr>
          <p:nvPr/>
        </p:nvCxnSpPr>
        <p:spPr>
          <a:xfrm flipV="1">
            <a:off x="6104238" y="2092006"/>
            <a:ext cx="856734" cy="6201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960972" y="1750102"/>
            <a:ext cx="4171761" cy="6838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회귀분석</a:t>
            </a:r>
            <a:r>
              <a:rPr lang="en-US" altLang="ko-KR" sz="2800" b="1" dirty="0" smtClean="0"/>
              <a:t>(Random Forest)</a:t>
            </a:r>
            <a:endParaRPr lang="ko-KR" altLang="en-US" sz="2800" b="1" dirty="0"/>
          </a:p>
        </p:txBody>
      </p:sp>
      <p:sp>
        <p:nvSpPr>
          <p:cNvPr id="66" name="다이아몬드 65"/>
          <p:cNvSpPr/>
          <p:nvPr/>
        </p:nvSpPr>
        <p:spPr>
          <a:xfrm>
            <a:off x="6960972" y="3398848"/>
            <a:ext cx="4171761" cy="821725"/>
          </a:xfrm>
          <a:prstGeom prst="diamond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Top(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적중률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7" name="아래쪽 화살표 66"/>
          <p:cNvSpPr/>
          <p:nvPr/>
        </p:nvSpPr>
        <p:spPr>
          <a:xfrm>
            <a:off x="8756821" y="2800540"/>
            <a:ext cx="642551" cy="1732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평행 사변형 67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6870356" y="4910673"/>
            <a:ext cx="4262377" cy="592176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최종 훈련 모델</a:t>
            </a:r>
            <a:endParaRPr lang="ko-KR" altLang="en-US" sz="2800" b="1" dirty="0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9" name="아래쪽 화살표 68"/>
          <p:cNvSpPr/>
          <p:nvPr/>
        </p:nvSpPr>
        <p:spPr>
          <a:xfrm>
            <a:off x="8756821" y="4472313"/>
            <a:ext cx="642551" cy="1732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9576486" y="4318565"/>
            <a:ext cx="1044146" cy="359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YES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532605" y="2762293"/>
            <a:ext cx="932936" cy="431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NO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6532605" y="2290016"/>
            <a:ext cx="40983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532605" y="2290016"/>
            <a:ext cx="47368" cy="151969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endCxn id="66" idx="1"/>
          </p:cNvCxnSpPr>
          <p:nvPr/>
        </p:nvCxnSpPr>
        <p:spPr>
          <a:xfrm>
            <a:off x="6558348" y="3809710"/>
            <a:ext cx="402624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10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A615538B-C0AB-4BBE-A0AC-0D7CA1446E7B}"/>
              </a:ext>
            </a:extLst>
          </p:cNvPr>
          <p:cNvSpPr/>
          <p:nvPr/>
        </p:nvSpPr>
        <p:spPr>
          <a:xfrm>
            <a:off x="1512942" y="1600177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시작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85BE0-4AC1-406F-B947-0163A39582D0}"/>
              </a:ext>
            </a:extLst>
          </p:cNvPr>
          <p:cNvSpPr/>
          <p:nvPr/>
        </p:nvSpPr>
        <p:spPr>
          <a:xfrm>
            <a:off x="1512942" y="219859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수집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016974F-7864-46D2-B4D1-0BFC6E354DCB}"/>
              </a:ext>
            </a:extLst>
          </p:cNvPr>
          <p:cNvSpPr/>
          <p:nvPr/>
        </p:nvSpPr>
        <p:spPr>
          <a:xfrm>
            <a:off x="1525643" y="2806020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일별 기상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D2CBC5-52A2-4DA8-9396-49D1A4636682}"/>
              </a:ext>
            </a:extLst>
          </p:cNvPr>
          <p:cNvSpPr/>
          <p:nvPr/>
        </p:nvSpPr>
        <p:spPr>
          <a:xfrm>
            <a:off x="1512942" y="339543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가공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1512942" y="399385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전처리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E17CA8-D0FB-4754-9988-6757735BF7AF}"/>
              </a:ext>
            </a:extLst>
          </p:cNvPr>
          <p:cNvSpPr/>
          <p:nvPr/>
        </p:nvSpPr>
        <p:spPr>
          <a:xfrm>
            <a:off x="1512942" y="459227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회귀분석 알고리즘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랜덤포레스트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D09152-0F42-40FD-B190-48B6F72FBC83}"/>
              </a:ext>
            </a:extLst>
          </p:cNvPr>
          <p:cNvSpPr/>
          <p:nvPr/>
        </p:nvSpPr>
        <p:spPr>
          <a:xfrm>
            <a:off x="1512942" y="5208702"/>
            <a:ext cx="3600000" cy="421909"/>
          </a:xfrm>
          <a:prstGeom prst="diamond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TOP(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적중률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F2A5E76F-2572-4407-B540-BD035704C588}"/>
              </a:ext>
            </a:extLst>
          </p:cNvPr>
          <p:cNvSpPr/>
          <p:nvPr/>
        </p:nvSpPr>
        <p:spPr>
          <a:xfrm>
            <a:off x="1512942" y="5851026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최종 훈련 모델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6D78BC-4CA6-432F-84FF-F582C052272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12942" y="196017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D937D70-2B98-408A-95E3-C7FDDC973B5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312942" y="2558597"/>
            <a:ext cx="12701" cy="2474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2392F7-65DF-4496-AFA0-25385E6224DE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3312942" y="3166020"/>
            <a:ext cx="12701" cy="2294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6EABD12-37EE-47AF-B3BE-1411D63BE2F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312942" y="5630611"/>
            <a:ext cx="0" cy="2204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D2A65F2-CDD7-428A-84D7-956B5E558DD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312942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5961B9-9CB2-4B19-95F5-116B4F1353CB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3312942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EAD761A-AF65-4721-92D9-85C7AC19E65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312942" y="375543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55">
            <a:extLst>
              <a:ext uri="{FF2B5EF4-FFF2-40B4-BE49-F238E27FC236}">
                <a16:creationId xmlns:a16="http://schemas.microsoft.com/office/drawing/2014/main" id="{E9E2F79E-78F4-41B9-9908-CDB9C30F2BB6}"/>
              </a:ext>
            </a:extLst>
          </p:cNvPr>
          <p:cNvCxnSpPr>
            <a:stCxn id="12" idx="1"/>
            <a:endCxn id="11" idx="1"/>
          </p:cNvCxnSpPr>
          <p:nvPr/>
        </p:nvCxnSpPr>
        <p:spPr>
          <a:xfrm rot="10800000">
            <a:off x="1512942" y="4772277"/>
            <a:ext cx="12700" cy="647380"/>
          </a:xfrm>
          <a:prstGeom prst="bentConnector3">
            <a:avLst>
              <a:gd name="adj1" fmla="val 3129228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84366E-C8FA-43D3-9159-DCBF001235B6}"/>
              </a:ext>
            </a:extLst>
          </p:cNvPr>
          <p:cNvSpPr txBox="1"/>
          <p:nvPr/>
        </p:nvSpPr>
        <p:spPr>
          <a:xfrm>
            <a:off x="3302105" y="5602607"/>
            <a:ext cx="413896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4A8CF-9114-426C-9FF5-46549416284F}"/>
              </a:ext>
            </a:extLst>
          </p:cNvPr>
          <p:cNvSpPr txBox="1"/>
          <p:nvPr/>
        </p:nvSpPr>
        <p:spPr>
          <a:xfrm>
            <a:off x="1127897" y="4998165"/>
            <a:ext cx="378630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3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(RandomForest)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CF0948-0880-4EA5-A32A-6A6395DDF120}"/>
              </a:ext>
            </a:extLst>
          </p:cNvPr>
          <p:cNvGrpSpPr/>
          <p:nvPr/>
        </p:nvGrpSpPr>
        <p:grpSpPr>
          <a:xfrm>
            <a:off x="459917" y="1473568"/>
            <a:ext cx="5158695" cy="4953544"/>
            <a:chOff x="459917" y="1473568"/>
            <a:chExt cx="6181726" cy="4429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4EDCCF6-FEE3-479E-929D-5828F924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18" y="1473568"/>
              <a:ext cx="6181725" cy="44291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ADE17D-A2AD-46D5-86B8-6406DE3E4E9D}"/>
                </a:ext>
              </a:extLst>
            </p:cNvPr>
            <p:cNvSpPr/>
            <p:nvPr/>
          </p:nvSpPr>
          <p:spPr>
            <a:xfrm>
              <a:off x="459918" y="1571625"/>
              <a:ext cx="6181725" cy="1133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56666-7C4A-4DC0-81BC-A39EA3D0F1C9}"/>
                </a:ext>
              </a:extLst>
            </p:cNvPr>
            <p:cNvSpPr/>
            <p:nvPr/>
          </p:nvSpPr>
          <p:spPr>
            <a:xfrm>
              <a:off x="459917" y="3028951"/>
              <a:ext cx="6181725" cy="2057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1AEE20-11E6-4EA1-BE87-8E2FD7A3D0B8}"/>
                </a:ext>
              </a:extLst>
            </p:cNvPr>
            <p:cNvSpPr/>
            <p:nvPr/>
          </p:nvSpPr>
          <p:spPr>
            <a:xfrm>
              <a:off x="704850" y="4533910"/>
              <a:ext cx="5495925" cy="118109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DDD424-15F7-4A09-B3C1-9374D35C196A}"/>
              </a:ext>
            </a:extLst>
          </p:cNvPr>
          <p:cNvSpPr txBox="1"/>
          <p:nvPr/>
        </p:nvSpPr>
        <p:spPr>
          <a:xfrm>
            <a:off x="6096001" y="1410355"/>
            <a:ext cx="563608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 정의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분류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 등에 사용되는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학습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방법의 일종으로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과정에서 구성한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분류 또는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예측치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출력함으로써 동작하는 알고리즘이다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데이터로부터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중복을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허용하는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표본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(Subsample)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가지치기를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 않은 최대 의사 결정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회귀분석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구성함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분기를 수행하는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추출되는 변수 중에서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최선의 변수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(Prediction)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선정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트리에서 구한 최선의 변수들을 모아 다수결로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결과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(Final predicion)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도출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5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6CD72-5525-4BC9-962B-EEBFA55A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" y="1473567"/>
            <a:ext cx="7830643" cy="4210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FFB790-7243-4052-99C0-E7815561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00" y="1454735"/>
            <a:ext cx="6494200" cy="54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9411</TotalTime>
  <Words>341</Words>
  <Application>Microsoft Office PowerPoint</Application>
  <PresentationFormat>와이드스크린</PresentationFormat>
  <Paragraphs>87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나눔고딕</vt:lpstr>
      <vt:lpstr>Arial</vt:lpstr>
      <vt:lpstr>Calibri Light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Windows 사용자</cp:lastModifiedBy>
  <cp:revision>179</cp:revision>
  <dcterms:created xsi:type="dcterms:W3CDTF">2019-09-22T22:58:33Z</dcterms:created>
  <dcterms:modified xsi:type="dcterms:W3CDTF">2019-11-28T05:33:56Z</dcterms:modified>
</cp:coreProperties>
</file>